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4CBC2-3DAD-44F9-BD48-549C97131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25E024-2F1C-4589-A423-32E32AC6C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9BCE9-582D-4E99-BC92-48FD3F95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016E8-9C05-4ABE-AC1C-256829BDE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0E13F-AA78-488D-9586-7A4C8559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34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33CE7-8D5C-4D85-9957-BB63C7606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3CEE5-DCEE-4907-9294-1E34B2C73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0AA91-6F0A-46F8-8A7C-0CB36A1D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055B7-F216-452C-9756-9041FDB23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70922-56FD-48F0-9751-B5C7CB3E3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9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5EDDB9-EB33-4073-8FFC-61003C23BB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636D6-8973-4065-9AA6-086E14877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382D1-8A99-4FAF-B9C5-AE9632124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E2915-60C5-4F40-ABD2-7EA53F3CD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73516-6E15-4E75-99B9-3F4C20930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ABDF8-A20D-4F1B-AC62-EC3E79173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116EE-A84B-4ACE-9BFE-CB65A5D4A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FDD5F-A55C-4F5A-B634-80B493F8B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09FFD-6CB1-40D8-B910-CBD228B47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34C54-3BE8-49BB-8DB9-0DF17D9C9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2A36-F3CB-4F78-A6EE-0988B9752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03204-39D9-4C34-89EC-5FCA7A2C6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065EB-3D31-40C7-A5A7-DF606D31B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97915-BEA4-4800-9E4F-E8A52C399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12A9D-44AB-45FE-B939-3F30D60B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23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65B5B-496F-41E6-95CF-83CB5F37E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3A94C-CAF1-43CD-A9C9-3D3453112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246B7-E747-4F29-9647-4F170A34A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1991A-F4A7-472F-8A9E-7E63F7CC8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D0CDC-4478-4881-B0DC-4574EDC71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86F1B-FD91-4A15-ABD5-AE6C04E8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9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CDB3-79F3-4A02-904B-ED63939FF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BD16F-D074-43ED-A6FB-1E86075DA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621C1-E63B-412F-86DD-D0F705174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07B4EC-A501-4AFA-8722-DF67F5210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EBE9AB-A723-452B-87CF-13F1146DB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20D709-EDE0-4906-B5E1-ABD99BF8A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9AA9A3-C670-4445-A48B-4F8951C34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4791BF-E728-47B7-AEE0-D9122C111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1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A0927-31EF-4F4C-9456-CC50A3CB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F39F1F-FDE5-439C-97A6-2E2D9AAA2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DC42E9-D312-444B-BE60-DE2A29A8F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10CB7-A5D5-4F4A-B257-7F3F8CF5D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7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85B1F5-D928-4236-8E72-9CDBE3DE1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C558-1BCF-4CAA-B607-EF817B4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6289E-867B-44A1-9AA0-A158B6079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4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C302-6861-4E6B-B197-24A11DFF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600C2-7429-4678-905D-F7CD7FA70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C76C5-454C-4F44-9BC0-B51091476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29783-96B4-45F1-BB0B-0CE9052B6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597BE-50BB-4301-B348-13E6F959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A62B1-7F0A-45E4-9FB4-FC58B630D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83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58BA2-605D-49E1-B36D-5F2196942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D9AA63-A882-404C-AABB-B767BBDFB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A5E14-B400-4141-BD6B-4093D1C2E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D0CCC-99DB-4F1A-AD66-2A8A1187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B5792-7D09-4EA8-8049-579067F4C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D1F30-A5A2-473C-83D5-A09F274B9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76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DEFDBE-BB97-459B-8FF1-1AAA129EC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633F9-D033-46A2-BD11-B39D22884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DD8AB-E65E-439B-85A1-2A8E57F98B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5B452-CC77-46D9-807A-EB909B5540DC}" type="datetimeFigureOut">
              <a:rPr lang="en-US" smtClean="0"/>
              <a:t>5/2/23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C5B18-DADC-4B7C-BC04-85489705C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DC329-B09D-448A-8DD7-567E6B7928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F0932-3886-4B51-A5F0-994D0A5B6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3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0" name="Picture 26">
            <a:extLst>
              <a:ext uri="{FF2B5EF4-FFF2-40B4-BE49-F238E27FC236}">
                <a16:creationId xmlns:a16="http://schemas.microsoft.com/office/drawing/2014/main" id="{CAEA2FDB-AEB0-4421-9DEA-3928BF9C1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0" y="0"/>
            <a:ext cx="17399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86D36ED-971B-46E9-AF61-0503BA95918E}"/>
              </a:ext>
            </a:extLst>
          </p:cNvPr>
          <p:cNvSpPr txBox="1"/>
          <p:nvPr/>
        </p:nvSpPr>
        <p:spPr>
          <a:xfrm>
            <a:off x="3422466" y="568515"/>
            <a:ext cx="438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/>
              <a:t>Sudden Hearing Loss?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8BFE41-1D9A-4FDC-AA9E-17D553F74C78}"/>
              </a:ext>
            </a:extLst>
          </p:cNvPr>
          <p:cNvSpPr txBox="1"/>
          <p:nvPr/>
        </p:nvSpPr>
        <p:spPr>
          <a:xfrm>
            <a:off x="2468877" y="1116734"/>
            <a:ext cx="6296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Sudden Hearing Loss is a MEDICAL EMERGENCY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D49612-87AD-4963-9EAA-9B4B97F7C8E8}"/>
              </a:ext>
            </a:extLst>
          </p:cNvPr>
          <p:cNvSpPr txBox="1"/>
          <p:nvPr/>
        </p:nvSpPr>
        <p:spPr>
          <a:xfrm>
            <a:off x="148046" y="1577962"/>
            <a:ext cx="5277394" cy="5310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most people, hearing is important for communication, for safety and for everyday activities. Sudden hearing loss –  is hearing loss that comes on very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within a 3-day period and can be scary.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standard of care for sudden hearing loss is steroid – either by mouth or an injection into the middle ear.  It is the best treatment we have, but it does not restore hearing for everyone. In fact, 30% never recover, and about 40% only see partial recovery of hearing. </a:t>
            </a:r>
            <a:r>
              <a:rPr lang="en-US" sz="16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has been confirmed that when medical attention is provided sooner, patient is more likely to have a positive outcome of the treatment.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you have sudden hearing loss, </a:t>
            </a:r>
            <a:r>
              <a:rPr lang="en-US" i="1" dirty="0"/>
              <a:t>regardless of why you think you have it</a:t>
            </a:r>
            <a:r>
              <a:rPr lang="en-US" dirty="0"/>
              <a:t>, contact a medical professional, as soon as possible.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Northwestern Medicine, the number to call ASAP for medical assistance for sudden hearing loss is: 312-695-8182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when you call, clearly indicate that you have a sudden hearing loss and need to be seen ASAP.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30B09A-C584-48B0-97E1-5FEE1BBE482F}"/>
              </a:ext>
            </a:extLst>
          </p:cNvPr>
          <p:cNvSpPr txBox="1"/>
          <p:nvPr/>
        </p:nvSpPr>
        <p:spPr>
          <a:xfrm>
            <a:off x="287383" y="252940"/>
            <a:ext cx="6897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Northwestern Medicine (Chicago) Announces a Clinical Research Study: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22E4CD-812E-4E87-8A29-198A158D77A8}"/>
              </a:ext>
            </a:extLst>
          </p:cNvPr>
          <p:cNvSpPr txBox="1"/>
          <p:nvPr/>
        </p:nvSpPr>
        <p:spPr>
          <a:xfrm>
            <a:off x="5404757" y="1550067"/>
            <a:ext cx="6639197" cy="5105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new clinical research study  (Study # STU00212929) in Otolaryngology (the department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focuses on the ears, nose and throat) 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Northwestern Medicine wants to improve the standard of care  for sudden hearing loss by comparing the usual steroid treatment to one that also includes a short-term dose of oral statin.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Statin is a medication that is already widely used in human medicine to treat high blood cholesterol. This 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 trial is based on years of pre-clinical work in two animal models showing that short-term dosing of statin can protect against hearing loss and protect hearing structures in the ear.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 will be considered for enrollment in the study if: they are between the ages of 18 and 80; are  diagnosed with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unknown cause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sudden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hearing loss; are  seen in the clinic within the first 2 weeks after sudden hearing loss (the sooner the better) and are fluent in English.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u="sng" dirty="0"/>
              <a:t>Partial compensation for parking costs and time is available.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more information on this clinical trial, please contact: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Alan Micco, MD, Otolaryngologist at: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+1 312-695-8182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Donna Whitlon, Ph.D., Principal Investigator: whitlon@northwestern.edu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975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427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donna Whitlon</dc:creator>
  <cp:lastModifiedBy>Jordan Johnson</cp:lastModifiedBy>
  <cp:revision>31</cp:revision>
  <cp:lastPrinted>2023-05-02T18:12:37Z</cp:lastPrinted>
  <dcterms:created xsi:type="dcterms:W3CDTF">2020-06-17T19:30:09Z</dcterms:created>
  <dcterms:modified xsi:type="dcterms:W3CDTF">2023-05-02T18:14:09Z</dcterms:modified>
</cp:coreProperties>
</file>